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78" r:id="rId2"/>
    <p:sldId id="442" r:id="rId3"/>
    <p:sldId id="443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93" r:id="rId19"/>
    <p:sldId id="494" r:id="rId20"/>
    <p:sldId id="495" r:id="rId21"/>
    <p:sldId id="496" r:id="rId22"/>
    <p:sldId id="497" r:id="rId23"/>
    <p:sldId id="485" r:id="rId24"/>
    <p:sldId id="486" r:id="rId25"/>
    <p:sldId id="487" r:id="rId26"/>
    <p:sldId id="444" r:id="rId27"/>
    <p:sldId id="44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8AFB5C4-DA33-40D1-9B77-4A81628D39C2}">
          <p14:sldIdLst/>
        </p14:section>
        <p14:section name="프로젝트1 제목" id="{68E549EC-3A37-4ED3-9183-C1F6B2DD4256}">
          <p14:sldIdLst/>
        </p14:section>
        <p14:section name="목차" id="{20717DF1-5AEF-46F4-9B0E-925EEDD5CC22}">
          <p14:sldIdLst/>
        </p14:section>
        <p14:section name="프로젝트 기획의도" id="{AC875661-3115-4993-85F2-3161FDC41309}">
          <p14:sldIdLst/>
        </p14:section>
        <p14:section name="프로젝트 개요" id="{7D882779-5417-46C1-A181-786209FC7DF7}">
          <p14:sldIdLst/>
        </p14:section>
        <p14:section name="프로젝트 화면설명" id="{52DC750A-4906-456E-87E6-4057C3279EC6}">
          <p14:sldIdLst/>
        </p14:section>
        <p14:section name="질의응답" id="{15D66293-8777-4FBC-B616-D808E911E72E}">
          <p14:sldIdLst/>
        </p14:section>
        <p14:section name="프로젝트2 제목" id="{B8FD66E1-67A2-4B12-B3BF-2832B6AE0AB0}">
          <p14:sldIdLst/>
        </p14:section>
        <p14:section name="목차" id="{AE5AF800-3126-4F15-BDB3-28342A187E75}">
          <p14:sldIdLst/>
        </p14:section>
        <p14:section name="프로젝트 기획의도" id="{E76791B8-066D-42CD-A04E-6B52DA6A822C}">
          <p14:sldIdLst/>
        </p14:section>
        <p14:section name="프로젝트 개요" id="{14FC01E7-612E-4A44-861B-691717DE5772}">
          <p14:sldIdLst/>
        </p14:section>
        <p14:section name="프로젝트 화면설명" id="{3904A64F-51BB-4DB1-8C9F-F2A8B519AD88}">
          <p14:sldIdLst/>
        </p14:section>
        <p14:section name="질의응답" id="{C55FA477-D562-46DB-A5C6-9B34138AD966}">
          <p14:sldIdLst/>
        </p14:section>
        <p14:section name="프로젝트3 제목" id="{C3024012-2039-4374-AD84-463C97E7AA4D}">
          <p14:sldIdLst/>
        </p14:section>
        <p14:section name="목차" id="{5FC7D264-FBA3-4DCE-91E0-92C25CAC97D3}">
          <p14:sldIdLst/>
        </p14:section>
        <p14:section name="프로젝트 기획의도" id="{758E6E5A-8AD1-4C09-8631-D528ECA6AAC2}">
          <p14:sldIdLst/>
        </p14:section>
        <p14:section name="프로젝트 개요" id="{C9C63B03-8D79-4430-A892-9C12198401ED}">
          <p14:sldIdLst/>
        </p14:section>
        <p14:section name="프로젝트 화면설명" id="{CE4E2C5E-BCC3-4ADD-A64A-E88A075EB618}">
          <p14:sldIdLst/>
        </p14:section>
        <p14:section name="질의응답" id="{4DF69691-8621-485A-BED6-68268AB2135F}">
          <p14:sldIdLst/>
        </p14:section>
        <p14:section name="프로젝트4 제목" id="{311976B7-D766-4B0B-8F40-C1718C77816A}">
          <p14:sldIdLst/>
        </p14:section>
        <p14:section name="개발일정" id="{B8C086B9-8417-4B93-9AB0-F976A63CF895}">
          <p14:sldIdLst/>
        </p14:section>
        <p14:section name="목차" id="{6EBCBAF9-DC22-4DF9-805D-C9A778CC02BC}">
          <p14:sldIdLst/>
        </p14:section>
        <p14:section name="프로젝트 기획의도" id="{18F2F115-78C0-4117-8DED-600540A119BC}">
          <p14:sldIdLst/>
        </p14:section>
        <p14:section name="프로젝트 개요" id="{C15D4529-5D05-42BA-95E9-2A5164B20FFF}">
          <p14:sldIdLst/>
        </p14:section>
        <p14:section name="프로젝트 화면설명" id="{AAF161FF-5FBD-4821-A2EF-CC99D10CE5F2}">
          <p14:sldIdLst>
            <p14:sldId id="578"/>
            <p14:sldId id="442"/>
            <p14:sldId id="443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93"/>
            <p14:sldId id="494"/>
            <p14:sldId id="495"/>
            <p14:sldId id="496"/>
            <p14:sldId id="497"/>
            <p14:sldId id="485"/>
            <p14:sldId id="486"/>
            <p14:sldId id="487"/>
            <p14:sldId id="444"/>
            <p14:sldId id="445"/>
          </p14:sldIdLst>
        </p14:section>
        <p14:section name="질의응답" id="{874F68B1-F274-4048-B4B9-79948D96677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2E9"/>
    <a:srgbClr val="4C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637" autoAdjust="0"/>
  </p:normalViewPr>
  <p:slideViewPr>
    <p:cSldViewPr snapToGrid="0">
      <p:cViewPr>
        <p:scale>
          <a:sx n="75" d="100"/>
          <a:sy n="75" d="100"/>
        </p:scale>
        <p:origin x="-54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2852A-4D9D-42BC-8C92-C0203E1D8A40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1982-9B35-45D6-97B9-10833D767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680FD-02BE-4668-B8AE-3FC96A84B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AD0E-60FA-4606-BEF5-EC7CC2F2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E6879-CFE3-4847-94D2-5F3F30A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39512-2B2A-4F01-9C41-40CDE64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D1A2B-FFD3-4E07-BA2A-CD58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6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FCAF8-E721-4E8A-A085-63434EE7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47116-514C-4A7C-89F3-1A2AC121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26F5D-85E7-4408-B5FC-1646C615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1291-9242-45C9-B5E5-357986E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6473B-43B9-492A-93B0-41868C1A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30B60B-4A2D-48C3-B4E0-1EAA0E331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DE412-5FE4-46CD-A94B-D11D140F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6794F-FD03-4C99-BB76-5F181193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5A238-99E4-41D3-87F8-23B817F7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CE3CF-93DD-43C4-A05E-E88DDBA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0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8589A-58D3-4EC0-BFE6-CA9259EC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3B8B1-76CE-48B0-9AF5-D28EFDB0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F0477-BDE9-4851-AD19-BD3DDE5C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BA43F-9077-453B-B747-6E6BABB4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8C663-D830-4B69-AB00-6FF9F1CF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CF509-1F77-4A69-995A-9CF90133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1671-B9F0-4EF3-9156-025214C4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63D21-5CC1-4D5A-8DA6-6D75FA51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404C6-7EFF-42C7-B567-E3333AC5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D395-45F5-437D-BAA3-C358B64A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B9503-3245-4826-90A7-52246748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34178-9EB3-4001-A626-AC80C086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2BEFD8-0DEE-47FF-9119-00275B4E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AE754-6445-4DB2-B7DF-7E3F634F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71BE8-6A54-4506-9A62-DF75D65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45169-35AA-4180-BE03-CDFC857B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8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A9DC4-F3A2-4D52-BDBF-6A79A2A8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DB49D-F0E4-45D7-AA81-48F02CAB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45E1FA-8C04-4630-B92A-BD6E12F57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ED511-A2E1-4D80-852B-E09EE334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DE797-19A5-4FB4-B73B-9854B77B4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9A561-4CA6-404C-B3F1-5A2B74AB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EDE6C9-2775-4BE3-B0BB-9D7AFAFE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A8A535-2D2A-48F5-A6EA-5863744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BDBB-27D0-4D48-8E47-E70F6679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E6190F-1CDC-49CA-836F-3C332EA6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7450-A639-4BC3-A4E3-76E3EBA1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A8AD40-2292-4CF8-A627-7574DC8C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0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EC7062-91EA-4688-AAAC-5769BCE4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22D164-9E56-4266-9886-0936005C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D7EAC-5F3A-4E21-8D77-861FB857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60991-B024-415F-942E-A7CA1505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D4760-79A0-4004-9316-E4A965D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2102F-3B39-43B2-8415-2AAD0B4FB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22F71-9719-415E-B9C6-B4B70FD6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ECC88-76A5-4902-857F-738EC299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0C1837-D26E-4189-992D-D9F65032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9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40AF2-7C26-4578-BBB5-AFF09C9A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64EA8-FFB1-46A1-8AA4-B30A6F1AC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893EEC-4B55-4317-AAE5-52ADE547A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02FB0-5175-4044-94A8-440F009D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BFDC-E26A-4CE4-AA5B-DCC6F650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76F40-F4D2-4AD3-A885-178CBF2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F2B3F-D091-4641-B826-C9A49A30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667DE-8964-4AC6-9B2F-33AB096A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6118A-80DA-4B0F-871F-77EE907C2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57000-CDB2-42FA-9450-FEB8F821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C359B-24C3-4744-AECC-3675953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72021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32D30-F0A8-455A-9A30-7F6BA3E3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52" y="544576"/>
            <a:ext cx="9432638" cy="522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31154" y="4097424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437C1-CFDB-4214-ADCB-A4127170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0" y="5097945"/>
            <a:ext cx="7734300" cy="1695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5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63F5A9-9120-427A-8A3E-F013CC9E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34" y="665887"/>
            <a:ext cx="10125563" cy="508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04072" y="36602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131467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194115" y="41985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FAQ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36735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29297" y="33574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C9F67-A11D-4669-BD3C-2827592A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0" y="665887"/>
            <a:ext cx="9166379" cy="496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436426" y="3952741"/>
            <a:ext cx="524363" cy="7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799986" y="33574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8F7E4-3292-46DA-828B-3439F1A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4966966"/>
            <a:ext cx="8217477" cy="17974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696150" y="3964616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6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B93B-F0AF-4639-B148-812F8AE4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65" y="651246"/>
            <a:ext cx="10746103" cy="5820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3875278" y="4068257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864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0A278-5842-4BE5-AC44-A9796208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13" y="665887"/>
            <a:ext cx="9781309" cy="5625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389052" y="4868883"/>
            <a:ext cx="411052" cy="7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649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E7A96-FE90-478C-B7AA-13B8CDF0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2" y="425865"/>
            <a:ext cx="9583687" cy="519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보관장소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C4E40-9135-451F-9BB9-3DFF2996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5396017"/>
            <a:ext cx="7623958" cy="1352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19280" y="4121175"/>
            <a:ext cx="554652" cy="84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9D73C-3083-4A25-9F06-0141D5DD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1" y="744574"/>
            <a:ext cx="10150661" cy="549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373443" y="4333533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231697" y="5327303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063486" y="4871899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유실물 안내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467595" y="4385012"/>
            <a:ext cx="219900" cy="6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5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26658-0211-4A55-AFE3-355995DA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19" y="793832"/>
            <a:ext cx="9729849" cy="52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017782" y="4234512"/>
            <a:ext cx="376088" cy="63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04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0A402-9117-4D7F-861D-0AD48337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8" y="665887"/>
            <a:ext cx="9912541" cy="536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>
            <a:off x="2908300" y="3835400"/>
            <a:ext cx="741094" cy="13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33465" y="5339142"/>
            <a:ext cx="4012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수정이 제한되고 삭제만 가능하여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삭제 버튼만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4F14C8-A815-480C-ADC1-6E678ACD5281}"/>
              </a:ext>
            </a:extLst>
          </p:cNvPr>
          <p:cNvCxnSpPr>
            <a:cxnSpLocks/>
          </p:cNvCxnSpPr>
          <p:nvPr/>
        </p:nvCxnSpPr>
        <p:spPr>
          <a:xfrm flipH="1">
            <a:off x="8864600" y="3835400"/>
            <a:ext cx="482600" cy="15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A8783-B3A1-4152-A0DE-DE36E416F08D}"/>
              </a:ext>
            </a:extLst>
          </p:cNvPr>
          <p:cNvSpPr txBox="1"/>
          <p:nvPr/>
        </p:nvSpPr>
        <p:spPr>
          <a:xfrm>
            <a:off x="7566065" y="5491542"/>
            <a:ext cx="25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Q&amp;A </a:t>
            </a:r>
            <a:r>
              <a:rPr lang="ko-KR" altLang="en-US" sz="1600" dirty="0"/>
              <a:t>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92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381CE-CAF4-4DAE-90D3-A8F2CB37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642125"/>
            <a:ext cx="10289999" cy="5573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등록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3111500" y="4251450"/>
            <a:ext cx="457201" cy="8285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47802" y="3615875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답변하고자 하는 내용을 입력한 다음</a:t>
            </a:r>
            <a:endParaRPr lang="en-US" altLang="ko-KR" sz="1600" dirty="0"/>
          </a:p>
          <a:p>
            <a:r>
              <a:rPr lang="ko-KR" altLang="en-US" sz="1600" dirty="0"/>
              <a:t>답변 등록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등록된다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9D9E49-7684-4705-ACE7-BE401CE3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753850"/>
            <a:ext cx="5381625" cy="876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E7B94-459E-4292-91E7-02B86020A6E1}"/>
              </a:ext>
            </a:extLst>
          </p:cNvPr>
          <p:cNvCxnSpPr>
            <a:cxnSpLocks/>
          </p:cNvCxnSpPr>
          <p:nvPr/>
        </p:nvCxnSpPr>
        <p:spPr>
          <a:xfrm>
            <a:off x="825950" y="4251450"/>
            <a:ext cx="0" cy="1789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B30A1-E733-4E39-9629-BB43F544A572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각 팀 별 등급관리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52CC6-4B75-4204-BD7E-B4FDFDFF8294}"/>
              </a:ext>
            </a:extLst>
          </p:cNvPr>
          <p:cNvSpPr txBox="1"/>
          <p:nvPr/>
        </p:nvSpPr>
        <p:spPr>
          <a:xfrm>
            <a:off x="219631" y="5108103"/>
            <a:ext cx="26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통합관리팀의 등급관리 탭</a:t>
            </a:r>
            <a:endParaRPr lang="en-US" altLang="ko-KR" sz="900" dirty="0"/>
          </a:p>
          <a:p>
            <a:r>
              <a:rPr lang="ko-KR" altLang="en-US" sz="900" dirty="0"/>
              <a:t>통합관리팀은 모든 팀의 등급을 관리할 수 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0CDF-AD86-44A2-9B28-9A4B9535F3FF}"/>
              </a:ext>
            </a:extLst>
          </p:cNvPr>
          <p:cNvSpPr txBox="1"/>
          <p:nvPr/>
        </p:nvSpPr>
        <p:spPr>
          <a:xfrm>
            <a:off x="2720209" y="4722331"/>
            <a:ext cx="1800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여행상품 팀의 등급관리 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261C-DD9B-4F19-8ADE-9D82DAF9BB87}"/>
              </a:ext>
            </a:extLst>
          </p:cNvPr>
          <p:cNvSpPr txBox="1"/>
          <p:nvPr/>
        </p:nvSpPr>
        <p:spPr>
          <a:xfrm>
            <a:off x="5025883" y="471637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고객안내 팀의 등급관리 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70333-DCE1-4BEF-98AC-63829FA08E83}"/>
              </a:ext>
            </a:extLst>
          </p:cNvPr>
          <p:cNvSpPr txBox="1"/>
          <p:nvPr/>
        </p:nvSpPr>
        <p:spPr>
          <a:xfrm>
            <a:off x="7283541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예매관리 팀의 등급관리 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9CC23-923F-4D56-A5D3-DC24DA432741}"/>
              </a:ext>
            </a:extLst>
          </p:cNvPr>
          <p:cNvSpPr txBox="1"/>
          <p:nvPr/>
        </p:nvSpPr>
        <p:spPr>
          <a:xfrm>
            <a:off x="9733795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이용안내 팀의 등급관리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459DE-57F1-4FC8-A53B-78D42633E0DA}"/>
              </a:ext>
            </a:extLst>
          </p:cNvPr>
          <p:cNvSpPr txBox="1"/>
          <p:nvPr/>
        </p:nvSpPr>
        <p:spPr>
          <a:xfrm>
            <a:off x="1790700" y="5495925"/>
            <a:ext cx="945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팀의 관리자급 직원이 로그인 시</a:t>
            </a:r>
            <a:r>
              <a:rPr lang="en-US" altLang="ko-KR" dirty="0"/>
              <a:t>, </a:t>
            </a:r>
            <a:r>
              <a:rPr lang="ko-KR" altLang="en-US" dirty="0"/>
              <a:t>해당 팀의 등급을 관리할 수 있는 탭이 보이게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1B38B4-072C-4FAE-95D3-02178599C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6" y="1656881"/>
            <a:ext cx="654850" cy="29084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B0F6DE-2B4D-49F2-9AFF-83043BB2E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8" y="1656881"/>
            <a:ext cx="1536941" cy="29084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C1716C-DF67-47E7-85ED-14B176107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7" y="1656881"/>
            <a:ext cx="2093978" cy="29084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F148DC-9F15-44BD-8848-4999EBCF8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2" y="1656881"/>
            <a:ext cx="2015874" cy="29084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7B83C7-0091-4EBB-8798-B3688B4D5E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59" y="1656881"/>
            <a:ext cx="2249538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C3A7B-F06D-425D-9362-BD2C29B8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2" y="645008"/>
            <a:ext cx="10655108" cy="577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목록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2679700" y="4476779"/>
            <a:ext cx="508000" cy="679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575" y="3994345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화면과 같이 답변한 내용에 대해서 </a:t>
            </a:r>
            <a:endParaRPr lang="en-US" altLang="ko-KR" sz="1600" dirty="0"/>
          </a:p>
          <a:p>
            <a:r>
              <a:rPr lang="ko-KR" altLang="en-US" sz="1600" dirty="0"/>
              <a:t>목록이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DD2D8-2EB7-4A31-A256-0F8DBBC7E4E6}"/>
              </a:ext>
            </a:extLst>
          </p:cNvPr>
          <p:cNvSpPr/>
          <p:nvPr/>
        </p:nvSpPr>
        <p:spPr>
          <a:xfrm>
            <a:off x="3187700" y="5054600"/>
            <a:ext cx="6883400" cy="74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B40D6E-EF67-4B5F-BC62-8E603A6F0F9F}"/>
              </a:ext>
            </a:extLst>
          </p:cNvPr>
          <p:cNvCxnSpPr>
            <a:cxnSpLocks/>
          </p:cNvCxnSpPr>
          <p:nvPr/>
        </p:nvCxnSpPr>
        <p:spPr>
          <a:xfrm flipH="1">
            <a:off x="9271000" y="5702987"/>
            <a:ext cx="266971" cy="543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628-0436-45BF-B152-5622EAC2D025}"/>
              </a:ext>
            </a:extLst>
          </p:cNvPr>
          <p:cNvSpPr txBox="1"/>
          <p:nvPr/>
        </p:nvSpPr>
        <p:spPr>
          <a:xfrm>
            <a:off x="5219318" y="5923048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답변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버튼이 노출되어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삭제가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3B83E-9AED-4C83-AAE2-9255D5ED1D7B}"/>
              </a:ext>
            </a:extLst>
          </p:cNvPr>
          <p:cNvSpPr/>
          <p:nvPr/>
        </p:nvSpPr>
        <p:spPr>
          <a:xfrm>
            <a:off x="9195233" y="5359400"/>
            <a:ext cx="786967" cy="3435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9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29549-20A7-4963-98CE-E2A493AE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706739"/>
            <a:ext cx="10334869" cy="559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수정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01432" y="5566486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내용을 입력한 다음 </a:t>
            </a:r>
            <a:endParaRPr lang="en-US" altLang="ko-KR" sz="1600" dirty="0"/>
          </a:p>
          <a:p>
            <a:r>
              <a:rPr lang="ko-KR" altLang="en-US" sz="1600" dirty="0"/>
              <a:t>수정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3162300" y="50163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F13F-7CA2-484B-84D9-5067EE10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5" y="5566487"/>
            <a:ext cx="7177374" cy="112106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48CDF0-EA81-4791-99AC-F92AC187C134}"/>
              </a:ext>
            </a:extLst>
          </p:cNvPr>
          <p:cNvCxnSpPr>
            <a:cxnSpLocks/>
          </p:cNvCxnSpPr>
          <p:nvPr/>
        </p:nvCxnSpPr>
        <p:spPr>
          <a:xfrm>
            <a:off x="4064000" y="6113160"/>
            <a:ext cx="876300" cy="274940"/>
          </a:xfrm>
          <a:prstGeom prst="bentConnector3">
            <a:avLst>
              <a:gd name="adj1" fmla="val 7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1FD6A4-864B-487D-A7A2-762D5187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715962"/>
            <a:ext cx="10096500" cy="546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삭제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6416432" y="5999832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답변이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9410700" y="54608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7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E68CA-0766-4481-B2A4-59AB89A6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054" y="851912"/>
            <a:ext cx="9309017" cy="527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04629-6E6B-45CB-9628-EA8451F4C3D9}"/>
              </a:ext>
            </a:extLst>
          </p:cNvPr>
          <p:cNvSpPr/>
          <p:nvPr/>
        </p:nvSpPr>
        <p:spPr>
          <a:xfrm>
            <a:off x="7102952" y="2274070"/>
            <a:ext cx="612396" cy="1929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CD72CC-1A67-44B1-8DB1-CEC6DEE5E740}"/>
              </a:ext>
            </a:extLst>
          </p:cNvPr>
          <p:cNvCxnSpPr>
            <a:cxnSpLocks/>
          </p:cNvCxnSpPr>
          <p:nvPr/>
        </p:nvCxnSpPr>
        <p:spPr>
          <a:xfrm>
            <a:off x="7560070" y="2521258"/>
            <a:ext cx="1743238" cy="6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B0DBF-AAF1-4119-8E89-539B600F594A}"/>
              </a:ext>
            </a:extLst>
          </p:cNvPr>
          <p:cNvSpPr txBox="1"/>
          <p:nvPr/>
        </p:nvSpPr>
        <p:spPr>
          <a:xfrm>
            <a:off x="8791661" y="3276196"/>
            <a:ext cx="3204596" cy="15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부서가 </a:t>
            </a:r>
            <a:r>
              <a:rPr lang="en-US" altLang="ko-KR" sz="1600" dirty="0"/>
              <a:t>‘</a:t>
            </a:r>
            <a:r>
              <a:rPr lang="ko-KR" altLang="en-US" sz="1600" dirty="0"/>
              <a:t>통합관리팀</a:t>
            </a:r>
            <a:r>
              <a:rPr lang="en-US" altLang="ko-KR" sz="1600" dirty="0"/>
              <a:t>’</a:t>
            </a:r>
            <a:r>
              <a:rPr lang="ko-KR" altLang="en-US" sz="1600" dirty="0"/>
              <a:t> 또는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이용안내팀</a:t>
            </a:r>
            <a:r>
              <a:rPr lang="en-US" altLang="ko-KR" sz="1600" dirty="0"/>
              <a:t>'</a:t>
            </a:r>
            <a:r>
              <a:rPr lang="ko-KR" altLang="en-US" sz="1600" dirty="0"/>
              <a:t>이고</a:t>
            </a:r>
            <a:r>
              <a:rPr lang="en-US" altLang="ko-KR" sz="1600" dirty="0"/>
              <a:t>,</a:t>
            </a:r>
            <a:r>
              <a:rPr lang="ko-KR" altLang="en-US" sz="1600" dirty="0"/>
              <a:t> 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'admin’</a:t>
            </a:r>
            <a:r>
              <a:rPr lang="ko-KR" altLang="en-US" sz="1600" dirty="0"/>
              <a:t>일 경우 헤더에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서비스 예약 메뉴가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67EB4-B69B-4DAE-9FFA-896F099BFD58}"/>
              </a:ext>
            </a:extLst>
          </p:cNvPr>
          <p:cNvSpPr/>
          <p:nvPr/>
        </p:nvSpPr>
        <p:spPr>
          <a:xfrm>
            <a:off x="6852920" y="825716"/>
            <a:ext cx="459996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3CE26-DDFD-4725-AD36-7DE83F01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829473"/>
            <a:ext cx="9820859" cy="53196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803A4-4C90-411C-AAD9-9ABAF999CB21}"/>
              </a:ext>
            </a:extLst>
          </p:cNvPr>
          <p:cNvCxnSpPr>
            <a:cxnSpLocks/>
          </p:cNvCxnSpPr>
          <p:nvPr/>
        </p:nvCxnSpPr>
        <p:spPr>
          <a:xfrm flipH="1" flipV="1">
            <a:off x="4085439" y="5327009"/>
            <a:ext cx="2265027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DE9B3-C8D4-406B-AEAA-32017A8469D1}"/>
              </a:ext>
            </a:extLst>
          </p:cNvPr>
          <p:cNvSpPr txBox="1"/>
          <p:nvPr/>
        </p:nvSpPr>
        <p:spPr>
          <a:xfrm>
            <a:off x="629173" y="4174321"/>
            <a:ext cx="3456266" cy="115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폼에 있는 각 필드를 작성한 다음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en-US" sz="1600" dirty="0"/>
              <a:t>전송</a:t>
            </a:r>
            <a:r>
              <a:rPr lang="en-US" altLang="ko-KR" sz="1600" dirty="0"/>
              <a:t>’ </a:t>
            </a:r>
            <a:r>
              <a:rPr lang="ko-KR" altLang="en-US" sz="1600" dirty="0"/>
              <a:t>버튼을 클릭하게 되면 메일이 발송된다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253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 메일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7DECE-6D04-4FDE-9D44-B205D73E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821877"/>
            <a:ext cx="9834694" cy="532712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58E81F-1FA9-4125-A5E4-E365D30B6F6F}"/>
              </a:ext>
            </a:extLst>
          </p:cNvPr>
          <p:cNvCxnSpPr>
            <a:cxnSpLocks/>
          </p:cNvCxnSpPr>
          <p:nvPr/>
        </p:nvCxnSpPr>
        <p:spPr>
          <a:xfrm>
            <a:off x="4274891" y="4178325"/>
            <a:ext cx="1295399" cy="53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50DB8-61C2-45F5-83AB-0600355CC655}"/>
              </a:ext>
            </a:extLst>
          </p:cNvPr>
          <p:cNvSpPr/>
          <p:nvPr/>
        </p:nvSpPr>
        <p:spPr>
          <a:xfrm>
            <a:off x="3263317" y="2164360"/>
            <a:ext cx="1895912" cy="20217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BCF9-09DD-47A7-B738-42B21BDB9BDB}"/>
              </a:ext>
            </a:extLst>
          </p:cNvPr>
          <p:cNvSpPr txBox="1"/>
          <p:nvPr/>
        </p:nvSpPr>
        <p:spPr>
          <a:xfrm>
            <a:off x="5570290" y="4714613"/>
            <a:ext cx="3456266" cy="783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발송된 메일은 위와 같은 양식으로 확인이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04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78757-F96D-4C94-A726-014059946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2" y="1568120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D9A49-BF57-4787-8DF1-F52BAB9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568120"/>
            <a:ext cx="5687658" cy="30808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8EDB2-B3D4-4DC3-8398-58E328A5BEB3}"/>
              </a:ext>
            </a:extLst>
          </p:cNvPr>
          <p:cNvCxnSpPr/>
          <p:nvPr/>
        </p:nvCxnSpPr>
        <p:spPr>
          <a:xfrm flipH="1">
            <a:off x="3371850" y="3790950"/>
            <a:ext cx="819150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AFCBA-87D2-4F96-8136-576917DE7D7D}"/>
              </a:ext>
            </a:extLst>
          </p:cNvPr>
          <p:cNvSpPr txBox="1"/>
          <p:nvPr/>
        </p:nvSpPr>
        <p:spPr>
          <a:xfrm>
            <a:off x="41944" y="5429250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여행상품팀 관리자의 경우 등록 버튼이 보이게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DEEBA8-63A7-480B-AD99-3962A3CB9CB6}"/>
              </a:ext>
            </a:extLst>
          </p:cNvPr>
          <p:cNvCxnSpPr>
            <a:cxnSpLocks/>
          </p:cNvCxnSpPr>
          <p:nvPr/>
        </p:nvCxnSpPr>
        <p:spPr>
          <a:xfrm>
            <a:off x="9187479" y="4734660"/>
            <a:ext cx="0" cy="6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793-CDF7-44DA-8739-6F4BE8A8CC06}"/>
              </a:ext>
            </a:extLst>
          </p:cNvPr>
          <p:cNvSpPr txBox="1"/>
          <p:nvPr/>
        </p:nvSpPr>
        <p:spPr>
          <a:xfrm>
            <a:off x="6981825" y="5417522"/>
            <a:ext cx="450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네이버 스마트 에디터를 이용한 관광상품 등록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232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CCD25-6B1F-483A-9F55-0F033CE4B41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76314-3A85-4B24-9BAE-CACE8D95D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453990"/>
            <a:ext cx="3384289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EDE71-F034-4D56-AC9D-BFB7BC9E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4891087"/>
            <a:ext cx="44100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31259-A091-4C9B-80F4-1E3A0F50C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1453990"/>
            <a:ext cx="3384289" cy="29084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9D2045-B30B-4F5B-AF0E-ACD9D67B681C}"/>
              </a:ext>
            </a:extLst>
          </p:cNvPr>
          <p:cNvCxnSpPr/>
          <p:nvPr/>
        </p:nvCxnSpPr>
        <p:spPr>
          <a:xfrm>
            <a:off x="4067175" y="2819400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0D8431-CE9B-423F-A970-189C51960678}"/>
              </a:ext>
            </a:extLst>
          </p:cNvPr>
          <p:cNvSpPr txBox="1"/>
          <p:nvPr/>
        </p:nvSpPr>
        <p:spPr>
          <a:xfrm>
            <a:off x="6229350" y="104775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3A864C-7079-4250-B870-1443883DBA89}"/>
              </a:ext>
            </a:extLst>
          </p:cNvPr>
          <p:cNvCxnSpPr>
            <a:cxnSpLocks/>
          </p:cNvCxnSpPr>
          <p:nvPr/>
        </p:nvCxnSpPr>
        <p:spPr>
          <a:xfrm>
            <a:off x="1916776" y="4362450"/>
            <a:ext cx="3996068" cy="1295400"/>
          </a:xfrm>
          <a:prstGeom prst="bentConnector3">
            <a:avLst>
              <a:gd name="adj1" fmla="val -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A0B6D-04B5-4841-8F13-7DCAF3E040EB}"/>
              </a:ext>
            </a:extLst>
          </p:cNvPr>
          <p:cNvSpPr txBox="1"/>
          <p:nvPr/>
        </p:nvSpPr>
        <p:spPr>
          <a:xfrm>
            <a:off x="2514600" y="58674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2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BCE6F-7AD9-4A27-A4B2-097FC4E4F158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등급관리</a:t>
            </a:r>
            <a:r>
              <a:rPr lang="en-US" altLang="ko-KR" sz="1600" dirty="0"/>
              <a:t>-</a:t>
            </a:r>
            <a:r>
              <a:rPr lang="ko-KR" altLang="en-US" sz="1600" dirty="0"/>
              <a:t>양서연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336E6-3E96-468F-BF46-55EAC67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4612018"/>
            <a:ext cx="6054056" cy="219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88E25-4E11-40BB-B269-56C07510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665887"/>
            <a:ext cx="6317320" cy="342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002A4-B618-447D-80A1-6376826777C3}"/>
              </a:ext>
            </a:extLst>
          </p:cNvPr>
          <p:cNvSpPr txBox="1"/>
          <p:nvPr/>
        </p:nvSpPr>
        <p:spPr>
          <a:xfrm>
            <a:off x="6734175" y="224598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양서연 </a:t>
            </a:r>
            <a:r>
              <a:rPr lang="en-US" altLang="ko-KR" sz="1400" dirty="0"/>
              <a:t>– </a:t>
            </a:r>
            <a:r>
              <a:rPr lang="ko-KR" altLang="en-US" sz="1400" dirty="0"/>
              <a:t>등급을 </a:t>
            </a:r>
            <a:r>
              <a:rPr lang="en-US" altLang="ko-KR" sz="1400" dirty="0"/>
              <a:t>member(</a:t>
            </a:r>
            <a:r>
              <a:rPr lang="ko-KR" altLang="en-US" sz="1400" dirty="0"/>
              <a:t>일반사원</a:t>
            </a:r>
            <a:r>
              <a:rPr lang="en-US" altLang="ko-KR" sz="1400" dirty="0"/>
              <a:t>) -&gt; admin(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r>
              <a:rPr lang="ko-KR" altLang="en-US" sz="1400" dirty="0"/>
              <a:t>변경 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E40866-65AE-4ACA-80FA-D1FD60AED27A}"/>
              </a:ext>
            </a:extLst>
          </p:cNvPr>
          <p:cNvCxnSpPr/>
          <p:nvPr/>
        </p:nvCxnSpPr>
        <p:spPr>
          <a:xfrm>
            <a:off x="9330398" y="2563284"/>
            <a:ext cx="0" cy="19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424EC7-391A-421A-B6DB-C04C66F5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94" y="4805370"/>
            <a:ext cx="5948362" cy="79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024C1-0AE2-4EBA-83EA-9EB03FB1A974}"/>
              </a:ext>
            </a:extLst>
          </p:cNvPr>
          <p:cNvSpPr txBox="1"/>
          <p:nvPr/>
        </p:nvSpPr>
        <p:spPr>
          <a:xfrm>
            <a:off x="6962775" y="5643842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 </a:t>
            </a:r>
            <a:r>
              <a:rPr lang="en-US" altLang="ko-KR" dirty="0"/>
              <a:t>level </a:t>
            </a:r>
            <a:r>
              <a:rPr lang="ko-KR" altLang="en-US" dirty="0"/>
              <a:t>필드에 </a:t>
            </a:r>
            <a:r>
              <a:rPr lang="en-US" altLang="ko-KR" dirty="0"/>
              <a:t>admin</a:t>
            </a:r>
            <a:r>
              <a:rPr lang="ko-KR" altLang="en-US" dirty="0"/>
              <a:t>으로 수정된다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802105"/>
            <a:ext cx="10170695" cy="572034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 flipV="1">
            <a:off x="3170514" y="5498372"/>
            <a:ext cx="386418" cy="3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0" y="4845488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772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935" y="514678"/>
            <a:ext cx="9326645" cy="505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98486-1C49-4E18-816C-BF400072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0" y="5222553"/>
            <a:ext cx="8839202" cy="15008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392411" y="4228051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491047" y="3720137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4823669" y="4313301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00D9-88E7-4A54-A44B-A4D583CD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8" y="674436"/>
            <a:ext cx="10170696" cy="550912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63449" y="421835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68960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253492" y="475671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공지사항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4255447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610545" y="3951215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A8C21-1802-4786-941A-8146A1D7D4A9}"/>
              </a:ext>
            </a:extLst>
          </p:cNvPr>
          <p:cNvCxnSpPr>
            <a:cxnSpLocks/>
          </p:cNvCxnSpPr>
          <p:nvPr/>
        </p:nvCxnSpPr>
        <p:spPr>
          <a:xfrm>
            <a:off x="4471332" y="2843868"/>
            <a:ext cx="377505" cy="23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AE5414-90A9-4E2F-B0FB-554ED35C6487}"/>
              </a:ext>
            </a:extLst>
          </p:cNvPr>
          <p:cNvSpPr txBox="1"/>
          <p:nvPr/>
        </p:nvSpPr>
        <p:spPr>
          <a:xfrm>
            <a:off x="4865615" y="3038080"/>
            <a:ext cx="38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파일명을 클릭 시 파일이 다운로드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767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18112-AD71-49FF-A744-C123AEBB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8" y="386963"/>
            <a:ext cx="9646655" cy="5225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BC799-DB7F-4B08-9CEA-FA4E1170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9" y="5357731"/>
            <a:ext cx="8657952" cy="13030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367244" y="4221022"/>
            <a:ext cx="629175" cy="9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3120625" y="3535579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5655578" y="4166492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2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5CE2-CE8E-4CF4-8F26-58D79E89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9" y="717129"/>
            <a:ext cx="10511118" cy="569352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219663" y="4400766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86050" y="5244027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292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0128A-24A3-4A94-ACE9-A3D43122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4" y="960539"/>
            <a:ext cx="9790639" cy="5568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400926" y="5095357"/>
            <a:ext cx="528621" cy="53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82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790</Words>
  <Application>Microsoft Office PowerPoint</Application>
  <PresentationFormat>와이드스크린</PresentationFormat>
  <Paragraphs>124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335</cp:revision>
  <dcterms:created xsi:type="dcterms:W3CDTF">2024-09-05T02:11:27Z</dcterms:created>
  <dcterms:modified xsi:type="dcterms:W3CDTF">2024-09-10T06:09:47Z</dcterms:modified>
</cp:coreProperties>
</file>